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C5A16-A5A1-4754-A366-45CC3F52B3DA}" type="datetimeFigureOut">
              <a:rPr lang="en-US" smtClean="0"/>
              <a:t>12/20/2013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CD96-62FA-4245-8FBB-ABFB7A6F6C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fund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An amount of money saved for</a:t>
                      </a:r>
                      <a:r>
                        <a:rPr lang="en-US" sz="2800" baseline="0" dirty="0" smtClean="0"/>
                        <a:t> a special purpose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account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Something</a:t>
                      </a:r>
                      <a:r>
                        <a:rPr lang="en-US" sz="2800" baseline="0" dirty="0" smtClean="0"/>
                        <a:t> people keep their money in a the bank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chuckled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Laughed gently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budget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A</a:t>
                      </a:r>
                      <a:r>
                        <a:rPr lang="en-US" sz="2800" baseline="0" dirty="0" smtClean="0"/>
                        <a:t> list of ways you plan to spend money</a:t>
                      </a:r>
                      <a:endParaRPr lang="en-US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0"/>
            <a:ext cx="2057400" cy="1612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4545"/>
          <a:stretch>
            <a:fillRect/>
          </a:stretch>
        </p:blipFill>
        <p:spPr bwMode="auto">
          <a:xfrm>
            <a:off x="8104909" y="228600"/>
            <a:ext cx="1039091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 l="15138" t="13429" r="9633" b="8857"/>
          <a:stretch>
            <a:fillRect/>
          </a:stretch>
        </p:blipFill>
        <p:spPr bwMode="auto">
          <a:xfrm>
            <a:off x="7467600" y="1752599"/>
            <a:ext cx="1676400" cy="160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 l="8739" t="18298" r="8739" b="12704"/>
          <a:stretch>
            <a:fillRect/>
          </a:stretch>
        </p:blipFill>
        <p:spPr bwMode="auto">
          <a:xfrm>
            <a:off x="6172200" y="1752600"/>
            <a:ext cx="1332470" cy="158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3505200"/>
            <a:ext cx="11811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80076"/>
            <a:ext cx="2117254" cy="167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382000" y="5257800"/>
            <a:ext cx="9144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How much to spend:</a:t>
            </a:r>
          </a:p>
          <a:p>
            <a:r>
              <a:rPr lang="en-US" sz="900" dirty="0" smtClean="0"/>
              <a:t>Car $300</a:t>
            </a:r>
          </a:p>
          <a:p>
            <a:r>
              <a:rPr lang="en-US" sz="900" dirty="0" smtClean="0"/>
              <a:t>Chair $20</a:t>
            </a:r>
          </a:p>
          <a:p>
            <a:r>
              <a:rPr lang="en-US" sz="900" dirty="0" smtClean="0"/>
              <a:t>Bike $10 </a:t>
            </a:r>
          </a:p>
          <a:p>
            <a:r>
              <a:rPr lang="en-US" sz="900" u="sng" dirty="0" smtClean="0"/>
              <a:t>Clothes $5</a:t>
            </a:r>
          </a:p>
          <a:p>
            <a:r>
              <a:rPr lang="en-US" sz="900" dirty="0" smtClean="0"/>
              <a:t>Total :  $335</a:t>
            </a:r>
            <a:endParaRPr lang="en-US" sz="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staring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Looking hard</a:t>
                      </a:r>
                      <a:r>
                        <a:rPr lang="en-US" sz="3200" baseline="0" dirty="0" smtClean="0"/>
                        <a:t> at something.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000" dirty="0" smtClean="0"/>
                        <a:t>disappointed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Filled</a:t>
                      </a:r>
                      <a:r>
                        <a:rPr lang="en-US" sz="3200" baseline="0" dirty="0" smtClean="0"/>
                        <a:t> with a sad feeling.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repeated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Did</a:t>
                      </a:r>
                      <a:r>
                        <a:rPr lang="en-US" sz="3200" baseline="0" dirty="0" smtClean="0"/>
                        <a:t> something again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400" dirty="0" smtClean="0"/>
                    </a:p>
                    <a:p>
                      <a:pPr algn="ctr"/>
                      <a:r>
                        <a:rPr lang="en-US" sz="4400" dirty="0" smtClean="0"/>
                        <a:t>received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Got,</a:t>
                      </a:r>
                      <a:r>
                        <a:rPr lang="en-US" sz="3200" baseline="0" dirty="0" smtClean="0"/>
                        <a:t> was given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52400"/>
            <a:ext cx="18288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0975" y="3581400"/>
            <a:ext cx="1343025" cy="138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505200"/>
            <a:ext cx="1295400" cy="163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l="2860" t="7767" r="5622" b="6796"/>
          <a:stretch>
            <a:fillRect/>
          </a:stretch>
        </p:blipFill>
        <p:spPr bwMode="auto">
          <a:xfrm>
            <a:off x="6248400" y="1752600"/>
            <a:ext cx="2438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5203809"/>
            <a:ext cx="2438400" cy="1654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76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3</cp:revision>
  <dcterms:created xsi:type="dcterms:W3CDTF">2013-12-20T17:15:41Z</dcterms:created>
  <dcterms:modified xsi:type="dcterms:W3CDTF">2013-12-20T17:44:10Z</dcterms:modified>
</cp:coreProperties>
</file>